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7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9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4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0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9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6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7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1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A9648-1133-4550-80BE-1B3E650A29FB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B3CB-1B1B-4B8C-83E6-A6437931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" y="0"/>
            <a:ext cx="121923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5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" y="0"/>
            <a:ext cx="121891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462" y="1183583"/>
            <a:ext cx="8909538" cy="19113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56E87"/>
                </a:solidFill>
                <a:latin typeface="Montserrat" pitchFamily="2" charset="-52"/>
              </a:rPr>
              <a:t>ЗАГОЛОВОК</a:t>
            </a:r>
            <a:endParaRPr lang="ru-RU" sz="4000" b="1" dirty="0">
              <a:solidFill>
                <a:srgbClr val="156E87"/>
              </a:solidFill>
              <a:latin typeface="Montserrat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8462" y="3209192"/>
            <a:ext cx="8909538" cy="204860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-52"/>
              </a:rPr>
              <a:t>Подзаголовок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88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8147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56E87"/>
                </a:solidFill>
                <a:latin typeface="Montserrat" pitchFamily="2" charset="-52"/>
              </a:rPr>
              <a:t>ЗАГОЛОВОК</a:t>
            </a:r>
            <a:endParaRPr lang="ru-RU" sz="3200" dirty="0">
              <a:solidFill>
                <a:srgbClr val="156E87"/>
              </a:solidFill>
              <a:latin typeface="Montserrat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777" y="1686482"/>
            <a:ext cx="1029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Текст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2039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Medium</vt:lpstr>
      <vt:lpstr>Тема Office</vt:lpstr>
      <vt:lpstr>Презентация PowerPoint</vt:lpstr>
      <vt:lpstr>ЗАГОЛОВОК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Обанина Дарья Владимировна</dc:creator>
  <cp:lastModifiedBy>Обанина Дарья Владимировна</cp:lastModifiedBy>
  <cp:revision>5</cp:revision>
  <dcterms:created xsi:type="dcterms:W3CDTF">2025-09-23T03:44:33Z</dcterms:created>
  <dcterms:modified xsi:type="dcterms:W3CDTF">2025-09-23T05:30:12Z</dcterms:modified>
</cp:coreProperties>
</file>